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2485745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文是一篇调查报告。文章通过调查问卷的形式收集了学生在日常生活中担忧的问题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并对调查结果进行了统计。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8" y="908720"/>
            <a:ext cx="10980177" cy="141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34" y="2539026"/>
            <a:ext cx="3024336" cy="79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48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92182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There are 50 students in our class. To learn about the problems our classmates have in their daily life, we did a survey this week. And here are the problems and the results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5970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8210"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cs typeface="Times New Roman"/>
              </a:rPr>
              <a:t>What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problems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worry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you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lot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in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your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b="1">
                <a:solidFill>
                  <a:srgbClr val="000000"/>
                </a:solidFill>
                <a:cs typeface="Times New Roman"/>
              </a:rPr>
              <a:t>life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indent="914400" algn="ct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You can choose more than one problem.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have too much homework.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often can’t have a good sleep at night.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did not do well in one of the subjects.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think I am fat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3727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can’t communicate very well with my parents.</a:t>
            </a:r>
            <a:endParaRPr lang="zh-CN" altLang="zh-CN" sz="12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am worried about my height.</a:t>
            </a:r>
            <a:endParaRPr lang="zh-CN" altLang="zh-CN" sz="12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have trouble making friends.</a:t>
            </a:r>
            <a:endParaRPr lang="zh-CN" altLang="zh-CN" sz="12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don’t often eat well enough or healthily enough.</a:t>
            </a:r>
            <a:endParaRPr lang="zh-CN" altLang="zh-CN" sz="1200" dirty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. I </a:t>
            </a:r>
            <a:r>
              <a:rPr lang="en-US" altLang="zh-CN" dirty="0">
                <a:solidFill>
                  <a:srgbClr val="000000"/>
                </a:solidFill>
                <a:cs typeface="Times New Roman"/>
              </a:rPr>
              <a:t>fall ill very easily</a:t>
            </a:r>
            <a:r>
              <a:rPr lang="en-US" altLang="zh-CN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572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2276872"/>
            <a:ext cx="6984776" cy="3893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6656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</a:t>
            </a:r>
            <a:r>
              <a:rPr lang="en-US" altLang="zh-CN" spc="-100" smtClean="0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 spc="-100">
                <a:solidFill>
                  <a:srgbClr val="000000"/>
                </a:solidFill>
                <a:cs typeface="Times New Roman"/>
              </a:rPr>
              <a:t>can’t help stopping playing with phones or computers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□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11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Others.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86590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problem worries the students most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Having too much homework.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Playing with phones or computers.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Not doing well in one of the subjects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9402" y="93459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317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细节理解题。根据图表可知，第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个问题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“I did not do well in one of the subjects.”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所占比例最高，说明学生们最担忧的是在某一门学科上表现不佳。故选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778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12750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	 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</a:t>
            </a:r>
            <a:r>
              <a:rPr lang="en-US" altLang="zh-CN" smtClean="0">
                <a:solidFill>
                  <a:srgbClr val="00B0F0"/>
                </a:solidFill>
                <a:ea typeface="楷体"/>
                <a:cs typeface="Times New Roman"/>
              </a:rPr>
              <a:t>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How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many students have trouble making friends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387096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11.	B. 16.			C. 30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0646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数字计算题。根据图表可知，有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22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％的学生在交友方面有困难，班级总人数是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50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人，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50×22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％＝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ea typeface="楷体"/>
                <a:cs typeface="Times New Roman"/>
              </a:rPr>
              <a:t>人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18028" y="91734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A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205" y="888468"/>
            <a:ext cx="3752423" cy="69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72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Which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of the following is RIGHT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The students worry about falling ill least.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There are only 10 problems in the students’ life.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One student may have more than one problem in life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9402" y="91734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704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推理判断题。根据图表中各个问题所占的百分比可知，所有问题的百分比加起来超过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100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％，由此推断，每个学生可能不只担忧一个问题。故选</a:t>
            </a: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277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348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